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2" r:id="rId7"/>
    <p:sldId id="261" r:id="rId8"/>
    <p:sldId id="263" r:id="rId9"/>
    <p:sldId id="265" r:id="rId10"/>
    <p:sldId id="266" r:id="rId11"/>
    <p:sldId id="267" r:id="rId12"/>
    <p:sldId id="268" r:id="rId13"/>
    <p:sldId id="264" r:id="rId14"/>
    <p:sldId id="269" r:id="rId15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6547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7046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7219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5684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50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930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613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1412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244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836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32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D7491-6F44-4494-AB1D-F534CCD3DC49}" type="datetimeFigureOut">
              <a:rPr lang="zh-HK" altLang="en-US" smtClean="0"/>
              <a:t>20/10/2022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202E0-43F7-4C26-A28A-184C8A88264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285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16827" y="238203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德育及公民教育部</a:t>
            </a:r>
            <a:endParaRPr lang="zh-HK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046" y="1239669"/>
            <a:ext cx="117491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/>
              <a:t>德育和公民教育乃學生全人發展的重要一環。學校德育和公民教育部一直致力培養學生對國家、家庭、生活及學習應有的價值觀和態度。</a:t>
            </a:r>
          </a:p>
          <a:p>
            <a:endParaRPr lang="zh-TW" altLang="en-US" sz="2000" dirty="0" smtClean="0"/>
          </a:p>
          <a:p>
            <a:r>
              <a:rPr lang="zh-TW" altLang="en-US" sz="2000" dirty="0" smtClean="0"/>
              <a:t>德育和公民教育部每年都會訂立不同活動，配合「愛文化、愛國家」、「愛廉潔、愛法治」、「愛自己、愛生命」、「愛環保、愛地球」、「愛健康、愛生活」五題主題，讓學生構建正碓的價值觀和態度。</a:t>
            </a:r>
            <a:endParaRPr lang="zh-TW" altLang="en-US" sz="2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7" y="3579963"/>
            <a:ext cx="5524903" cy="32005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43" y="146648"/>
            <a:ext cx="988567" cy="98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D7F8CF3-47C2-4AB6-A55C-313EE9D9236B}"/>
              </a:ext>
            </a:extLst>
          </p:cNvPr>
          <p:cNvSpPr txBox="1"/>
          <p:nvPr/>
        </p:nvSpPr>
        <p:spPr>
          <a:xfrm>
            <a:off x="325328" y="235673"/>
            <a:ext cx="3829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自己、</a:t>
            </a:r>
            <a:r>
              <a:rPr lang="zh-TW" altLang="en-US" sz="4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5328" y="1077673"/>
            <a:ext cx="11444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304800">
              <a:spcAft>
                <a:spcPts val="0"/>
              </a:spcAft>
            </a:pPr>
            <a:r>
              <a:rPr lang="zh-TW" altLang="zh-HK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德育和公民教育部透過不同類型活動，如早會訊息分享、「生命講師」講座、每年一度的捐血活動、班際「薯王」種植比賽及中一義工探訪活動，培養學生具備待人應有的正向素質。</a:t>
            </a:r>
          </a:p>
        </p:txBody>
      </p:sp>
      <p:sp>
        <p:nvSpPr>
          <p:cNvPr id="5" name="矩形 4"/>
          <p:cNvSpPr/>
          <p:nvPr/>
        </p:nvSpPr>
        <p:spPr>
          <a:xfrm>
            <a:off x="9146905" y="4127436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/>
              <a:t>中一義工探訪活動</a:t>
            </a:r>
            <a:endParaRPr lang="zh-HK" altLang="en-US" sz="2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47" y="2250801"/>
            <a:ext cx="6233597" cy="467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619" y="4955921"/>
            <a:ext cx="4035696" cy="185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530" y="2041396"/>
            <a:ext cx="3940300" cy="181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" y="4225195"/>
            <a:ext cx="3503452" cy="262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7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D7F8CF3-47C2-4AB6-A55C-313EE9D9236B}"/>
              </a:ext>
            </a:extLst>
          </p:cNvPr>
          <p:cNvSpPr txBox="1"/>
          <p:nvPr/>
        </p:nvSpPr>
        <p:spPr>
          <a:xfrm>
            <a:off x="325328" y="235673"/>
            <a:ext cx="3829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自己、</a:t>
            </a:r>
            <a:r>
              <a:rPr lang="zh-TW" altLang="en-US" sz="4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5328" y="1077673"/>
            <a:ext cx="11444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304800">
              <a:spcAft>
                <a:spcPts val="0"/>
              </a:spcAft>
            </a:pPr>
            <a:r>
              <a:rPr lang="zh-TW" altLang="zh-HK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德育和公民教育部透過不同類型活動，如早會訊息分享、「生命講師」講座、每年一度的捐血活動、班際「薯王」種植比賽及中一義工探訪活動，培養學生具備待人應有的正向素質。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79" y="2853376"/>
            <a:ext cx="5940006" cy="3960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矩形 13"/>
          <p:cNvSpPr/>
          <p:nvPr/>
        </p:nvSpPr>
        <p:spPr>
          <a:xfrm>
            <a:off x="4085099" y="2453266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/>
              <a:t>「生命講師」講座</a:t>
            </a:r>
            <a:endParaRPr lang="zh-HK" altLang="en-US" sz="2000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8" y="2278002"/>
            <a:ext cx="3100503" cy="206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27" y="2146583"/>
            <a:ext cx="3730486" cy="248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10" y="4206981"/>
            <a:ext cx="3675571" cy="2450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9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D7F8CF3-47C2-4AB6-A55C-313EE9D9236B}"/>
              </a:ext>
            </a:extLst>
          </p:cNvPr>
          <p:cNvSpPr txBox="1"/>
          <p:nvPr/>
        </p:nvSpPr>
        <p:spPr>
          <a:xfrm>
            <a:off x="325328" y="235673"/>
            <a:ext cx="3829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自己、</a:t>
            </a:r>
            <a:r>
              <a:rPr lang="zh-TW" altLang="en-US" sz="4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5328" y="1077673"/>
            <a:ext cx="11444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304800">
              <a:spcAft>
                <a:spcPts val="0"/>
              </a:spcAft>
            </a:pPr>
            <a:r>
              <a:rPr lang="zh-TW" altLang="zh-HK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德育和公民教育部透過不同類型活動，如早會訊息分享、「生命講師」講座、每年一度的捐血活動、班際「薯王」種植比賽及中一義工探訪活動，培養學生具備待人應有的正向素質。</a:t>
            </a:r>
          </a:p>
        </p:txBody>
      </p:sp>
      <p:sp>
        <p:nvSpPr>
          <p:cNvPr id="14" name="矩形 13"/>
          <p:cNvSpPr/>
          <p:nvPr/>
        </p:nvSpPr>
        <p:spPr>
          <a:xfrm>
            <a:off x="4411537" y="2727126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/>
              <a:t>生命熱線</a:t>
            </a:r>
            <a:r>
              <a:rPr lang="en-US" altLang="zh-TW" sz="2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․</a:t>
            </a:r>
            <a:r>
              <a:rPr lang="zh-TW" altLang="en-US" sz="2000" dirty="0" smtClean="0"/>
              <a:t>生命</a:t>
            </a:r>
            <a:r>
              <a:rPr lang="zh-TW" altLang="en-US" sz="2000" dirty="0"/>
              <a:t>教</a:t>
            </a:r>
            <a:r>
              <a:rPr lang="zh-TW" altLang="en-US" sz="2000" dirty="0" smtClean="0"/>
              <a:t>育</a:t>
            </a:r>
            <a:r>
              <a:rPr lang="zh-TW" altLang="en-US" sz="2000" dirty="0"/>
              <a:t>講座</a:t>
            </a:r>
            <a:endParaRPr lang="zh-HK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9" y="3127236"/>
            <a:ext cx="5432394" cy="362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17" y="3127236"/>
            <a:ext cx="5432393" cy="362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54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27517" y="1034065"/>
            <a:ext cx="11743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304800">
              <a:spcAft>
                <a:spcPts val="0"/>
              </a:spcAft>
            </a:pPr>
            <a:r>
              <a:rPr lang="zh-TW" altLang="en-US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德育和公民教育部透過專題講座、盆栽種植、廢紙回收及環保領袖招募，提高學生對環保的意識，做一個節能環保的好學生。</a:t>
            </a:r>
            <a:endParaRPr lang="zh-TW" altLang="zh-HK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01002" y="4727275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/>
              <a:t>「一人一花」活動</a:t>
            </a:r>
            <a:endParaRPr lang="zh-HK" altLang="en-US" sz="20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803BA91-FF31-44E5-9EDE-22C56AE23DC7}"/>
              </a:ext>
            </a:extLst>
          </p:cNvPr>
          <p:cNvSpPr txBox="1"/>
          <p:nvPr/>
        </p:nvSpPr>
        <p:spPr>
          <a:xfrm>
            <a:off x="230899" y="146053"/>
            <a:ext cx="37589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環保、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地球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62" y="2237797"/>
            <a:ext cx="4419601" cy="4419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7" y="2237797"/>
            <a:ext cx="3590603" cy="202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63" y="2797758"/>
            <a:ext cx="3847380" cy="384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27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378B41D-C80D-4E15-8DA8-5FB08738B277}"/>
              </a:ext>
            </a:extLst>
          </p:cNvPr>
          <p:cNvSpPr txBox="1"/>
          <p:nvPr/>
        </p:nvSpPr>
        <p:spPr>
          <a:xfrm>
            <a:off x="308672" y="266290"/>
            <a:ext cx="3762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健康、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7109" y="1052748"/>
            <a:ext cx="10900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德育和公民教育部透過早會訊息分享、提示，協助學生建立健康生活意識，令身心均能健康發展。</a:t>
            </a:r>
            <a:endParaRPr lang="zh-HK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7300BD3-D1C1-4FFC-A675-AF047EC799FC}"/>
              </a:ext>
            </a:extLst>
          </p:cNvPr>
          <p:cNvSpPr txBox="1"/>
          <p:nvPr/>
        </p:nvSpPr>
        <p:spPr>
          <a:xfrm>
            <a:off x="1445566" y="2804936"/>
            <a:ext cx="30642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傳染病訊息宣傳</a:t>
            </a:r>
            <a:endParaRPr kumimoji="0" lang="zh-HK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A979769-45FB-4B0F-90DC-0383BBF6C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269" y="2054651"/>
            <a:ext cx="3057525" cy="1495425"/>
          </a:xfrm>
          <a:prstGeom prst="rect">
            <a:avLst/>
          </a:prstGeom>
        </p:spPr>
      </p:pic>
      <p:pic>
        <p:nvPicPr>
          <p:cNvPr id="7" name="Picture 2" descr="UpPotential - 傳染病">
            <a:extLst>
              <a:ext uri="{FF2B5EF4-FFF2-40B4-BE49-F238E27FC236}">
                <a16:creationId xmlns:a16="http://schemas.microsoft.com/office/drawing/2014/main" id="{8B38041C-9D5B-4BDF-A816-71F077FCB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348" y="2037751"/>
            <a:ext cx="1822609" cy="17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AB7F958-7DAD-4747-8790-C9E5C7B3F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2412">
            <a:off x="5263440" y="3742128"/>
            <a:ext cx="1622258" cy="22953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70D9047-78FA-492B-82B6-FF4CBC91A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05664">
            <a:off x="7341845" y="3323729"/>
            <a:ext cx="1800225" cy="254317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534B685-CB0C-4615-8390-B19E9DCF7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77750">
            <a:off x="9063642" y="3844516"/>
            <a:ext cx="1800225" cy="254317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F6D1ABF-CE06-4068-AA70-13A280962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46516">
            <a:off x="1296910" y="4007238"/>
            <a:ext cx="3181808" cy="182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6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C680F00-23D3-3F95-3877-9296C5B43692}"/>
              </a:ext>
            </a:extLst>
          </p:cNvPr>
          <p:cNvSpPr txBox="1"/>
          <p:nvPr/>
        </p:nvSpPr>
        <p:spPr>
          <a:xfrm>
            <a:off x="187903" y="117758"/>
            <a:ext cx="3924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文化、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國家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7517" y="1034065"/>
            <a:ext cx="11743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304800">
              <a:spcAft>
                <a:spcPts val="0"/>
              </a:spcAft>
            </a:pPr>
            <a:r>
              <a:rPr lang="zh-TW" altLang="zh-HK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德育和公民教育部配合中國歷史的特別日子，如「九•一八」事變紀念日、國慶日、「南京大屠殺死難者國家公祭日」、回歸紀念日，透過早會直播時段訊息分享、午間紀錄片播放、展板介紹、班際壁報比賽，讓學生了解歷史事件始末，藉此提昇學生的民族身份認同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52" y="2971759"/>
            <a:ext cx="4868008" cy="3651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03" y="2937295"/>
            <a:ext cx="4913960" cy="368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40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C680F00-23D3-3F95-3877-9296C5B43692}"/>
              </a:ext>
            </a:extLst>
          </p:cNvPr>
          <p:cNvSpPr txBox="1"/>
          <p:nvPr/>
        </p:nvSpPr>
        <p:spPr>
          <a:xfrm>
            <a:off x="187903" y="117758"/>
            <a:ext cx="3924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文化、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國家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6724" y="991409"/>
            <a:ext cx="1115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此外，德育和公民教育部亦會與不同機構合作，舉辦不同類型活動，如「港區全國人大代表政協委員講座」、參觀香港故宮文化博物館、中國歷史青銅品製作工作坊，透過不同謀介，提昇學生對中國國情、文化歷史的認識。</a:t>
            </a:r>
            <a:endParaRPr lang="zh-HK" altLang="en-US" sz="24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51" y="5201950"/>
            <a:ext cx="2133676" cy="142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3" y="2191738"/>
            <a:ext cx="2688336" cy="376123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01" y="2191738"/>
            <a:ext cx="4309532" cy="2873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59" y="5155875"/>
            <a:ext cx="2202788" cy="146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矩形 19"/>
          <p:cNvSpPr/>
          <p:nvPr/>
        </p:nvSpPr>
        <p:spPr>
          <a:xfrm>
            <a:off x="16363" y="5936461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中國歷史青銅品製作工作坊</a:t>
            </a:r>
            <a:endParaRPr lang="zh-HK" altLang="en-US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3" r="22232"/>
          <a:stretch/>
        </p:blipFill>
        <p:spPr>
          <a:xfrm>
            <a:off x="7387838" y="2177755"/>
            <a:ext cx="3824344" cy="272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30" y="3789031"/>
            <a:ext cx="2709609" cy="203220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8257527" y="598657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中國歷史青銅品製</a:t>
            </a:r>
            <a:r>
              <a:rPr lang="zh-TW" altLang="en-US" dirty="0"/>
              <a:t>作</a:t>
            </a:r>
            <a:r>
              <a:rPr lang="zh-TW" altLang="en-US" dirty="0" smtClean="0"/>
              <a:t>工作坊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製成品展覽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6370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C680F00-23D3-3F95-3877-9296C5B43692}"/>
              </a:ext>
            </a:extLst>
          </p:cNvPr>
          <p:cNvSpPr txBox="1"/>
          <p:nvPr/>
        </p:nvSpPr>
        <p:spPr>
          <a:xfrm>
            <a:off x="187903" y="117758"/>
            <a:ext cx="3924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文化、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國家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6724" y="991409"/>
            <a:ext cx="1115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此外，德育和公民教育部亦會與不同機構合作，舉辦不同類型活動，如「港區全國人大代表政協委員講座」、參觀香港故宮文化博物館、中國歷史青銅品製作工作坊，透過不同謀介，提昇學生對中國國情、文化歷史的認識。</a:t>
            </a:r>
            <a:endParaRPr lang="zh-HK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324070" y="6305909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團結</a:t>
            </a:r>
            <a:r>
              <a:rPr lang="zh-TW" altLang="en-US" dirty="0"/>
              <a:t>香港基金．公共政策研究院系列</a:t>
            </a:r>
            <a:r>
              <a:rPr lang="zh-TW" altLang="en-US" dirty="0" smtClean="0"/>
              <a:t>講座</a:t>
            </a:r>
            <a:endParaRPr lang="zh-HK" altLang="en-US" dirty="0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3" y="3348673"/>
            <a:ext cx="4435855" cy="295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77" y="2274164"/>
            <a:ext cx="2881839" cy="192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/>
          <p:cNvSpPr/>
          <p:nvPr/>
        </p:nvSpPr>
        <p:spPr>
          <a:xfrm>
            <a:off x="8504756" y="630590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港區全國人大代表政協委員講座</a:t>
            </a:r>
            <a:endParaRPr lang="zh-HK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23" y="2428524"/>
            <a:ext cx="5818453" cy="387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76" y="2274164"/>
            <a:ext cx="2883016" cy="192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2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C680F00-23D3-3F95-3877-9296C5B43692}"/>
              </a:ext>
            </a:extLst>
          </p:cNvPr>
          <p:cNvSpPr txBox="1"/>
          <p:nvPr/>
        </p:nvSpPr>
        <p:spPr>
          <a:xfrm>
            <a:off x="187903" y="117758"/>
            <a:ext cx="3924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文化、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國家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6724" y="991409"/>
            <a:ext cx="11151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此外，德育和公民教育部亦會與不同機構合作，舉辦不同類型活動，如「港區全國人大代表政協委員講座」、參觀香港故宮文化博物館、中國歷史青銅品製作工作坊，透過不同謀介，提昇學生對中國國情、文化歷史的認識。</a:t>
            </a:r>
            <a:endParaRPr lang="zh-HK" altLang="en-US" sz="24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" y="3499984"/>
            <a:ext cx="3000058" cy="225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40" y="3157268"/>
            <a:ext cx="4658264" cy="349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40" y="4856672"/>
            <a:ext cx="2668438" cy="200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34" y="2376641"/>
            <a:ext cx="2791064" cy="209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5" y="3970042"/>
            <a:ext cx="3574565" cy="268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矩形 20"/>
          <p:cNvSpPr/>
          <p:nvPr/>
        </p:nvSpPr>
        <p:spPr>
          <a:xfrm>
            <a:off x="1818591" y="305395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專題展板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818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C680F00-23D3-3F95-3877-9296C5B43692}"/>
              </a:ext>
            </a:extLst>
          </p:cNvPr>
          <p:cNvSpPr txBox="1"/>
          <p:nvPr/>
        </p:nvSpPr>
        <p:spPr>
          <a:xfrm>
            <a:off x="187903" y="117758"/>
            <a:ext cx="39243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文化、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國家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06724" y="991409"/>
            <a:ext cx="11151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還有，德育及公民教育組亦參與國家安全及基本法教育活動，以培養學生國家觀念、國民身份認同及國家安全觀。十月份，學生曾參加公民教育委員會舉辦的「國家安全標語創作比賽」，學生反應踴躍，藉此能增進他們對</a:t>
            </a:r>
            <a:r>
              <a:rPr lang="en-US" altLang="zh-TW" sz="2400" dirty="0"/>
              <a:t>《</a:t>
            </a:r>
            <a:r>
              <a:rPr lang="zh-TW" altLang="en-US" sz="2400" dirty="0"/>
              <a:t>基本法</a:t>
            </a:r>
            <a:r>
              <a:rPr lang="en-US" altLang="zh-TW" sz="2400" dirty="0"/>
              <a:t>》</a:t>
            </a:r>
            <a:r>
              <a:rPr lang="zh-TW" altLang="en-US" sz="2400" dirty="0"/>
              <a:t>及「國家安全」的認識。</a:t>
            </a:r>
            <a:endParaRPr lang="zh-HK" altLang="en-US" sz="2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325" y="3434720"/>
            <a:ext cx="64008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0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27517" y="1034065"/>
            <a:ext cx="11743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304800">
              <a:spcAft>
                <a:spcPts val="0"/>
              </a:spcAft>
            </a:pPr>
            <a:r>
              <a:rPr lang="zh-TW" altLang="en-US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德育和公民教育部透過不同類型活動，如紀錄片播放、專題講座、互動劇場及早會訊息分享，提昇學生對</a:t>
            </a: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《</a:t>
            </a:r>
            <a:r>
              <a:rPr lang="zh-TW" altLang="en-US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基本法</a:t>
            </a: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》</a:t>
            </a:r>
            <a:r>
              <a:rPr lang="zh-TW" altLang="en-US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、法治及廉潔的認識</a:t>
            </a:r>
            <a:r>
              <a:rPr lang="zh-TW" altLang="en-US" sz="2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。</a:t>
            </a:r>
            <a:endParaRPr lang="zh-TW" altLang="zh-HK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2DA9C2B-1E3B-4A77-A057-1DE1E28A1403}"/>
              </a:ext>
            </a:extLst>
          </p:cNvPr>
          <p:cNvSpPr txBox="1"/>
          <p:nvPr/>
        </p:nvSpPr>
        <p:spPr>
          <a:xfrm>
            <a:off x="187903" y="141886"/>
            <a:ext cx="4086715" cy="90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廉潔、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法治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42" y="1865062"/>
            <a:ext cx="5825724" cy="436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7" y="2321950"/>
            <a:ext cx="3409313" cy="255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94" y="3903014"/>
            <a:ext cx="3835131" cy="287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矩形 14"/>
          <p:cNvSpPr/>
          <p:nvPr/>
        </p:nvSpPr>
        <p:spPr>
          <a:xfrm>
            <a:off x="1046058" y="5433887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/>
              <a:t>廉政</a:t>
            </a:r>
            <a:r>
              <a:rPr lang="zh-HK" altLang="en-US" sz="2000" dirty="0" smtClean="0"/>
              <a:t>互動</a:t>
            </a:r>
            <a:r>
              <a:rPr lang="zh-HK" altLang="en-US" sz="2000" dirty="0"/>
              <a:t>劇場</a:t>
            </a:r>
          </a:p>
        </p:txBody>
      </p:sp>
    </p:spTree>
    <p:extLst>
      <p:ext uri="{BB962C8B-B14F-4D97-AF65-F5344CB8AC3E}">
        <p14:creationId xmlns:p14="http://schemas.microsoft.com/office/powerpoint/2010/main" val="191697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27517" y="1034065"/>
            <a:ext cx="11743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304800">
              <a:spcAft>
                <a:spcPts val="0"/>
              </a:spcAft>
            </a:pPr>
            <a:r>
              <a:rPr lang="zh-TW" altLang="en-US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德育和公民教育部透過不同類型活動，如紀錄片播放、專題講座、互動劇場及早會訊息分享，提昇學生對</a:t>
            </a: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《</a:t>
            </a:r>
            <a:r>
              <a:rPr lang="zh-TW" altLang="en-US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基本法</a:t>
            </a:r>
            <a:r>
              <a:rPr lang="en-US" altLang="zh-TW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》</a:t>
            </a:r>
            <a:r>
              <a:rPr lang="zh-TW" altLang="en-US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、法治及廉潔的認識</a:t>
            </a:r>
            <a:r>
              <a:rPr lang="zh-TW" altLang="en-US" sz="24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。</a:t>
            </a:r>
            <a:endParaRPr lang="zh-TW" altLang="zh-HK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2DA9C2B-1E3B-4A77-A057-1DE1E28A1403}"/>
              </a:ext>
            </a:extLst>
          </p:cNvPr>
          <p:cNvSpPr txBox="1"/>
          <p:nvPr/>
        </p:nvSpPr>
        <p:spPr>
          <a:xfrm>
            <a:off x="187903" y="141886"/>
            <a:ext cx="4086715" cy="900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廉潔、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法治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62783" y="6443177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/>
              <a:t>參觀終審</a:t>
            </a:r>
            <a:r>
              <a:rPr lang="zh-TW" altLang="en-US" sz="2000" dirty="0" smtClean="0"/>
              <a:t>法院</a:t>
            </a:r>
            <a:endParaRPr lang="zh-HK" altLang="en-US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11" y="1816264"/>
            <a:ext cx="8310113" cy="467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065" y="1639679"/>
            <a:ext cx="3377945" cy="189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94" y="1755879"/>
            <a:ext cx="1976023" cy="263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3" y="4683361"/>
            <a:ext cx="2643770" cy="198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52" y="3978696"/>
            <a:ext cx="2159478" cy="287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31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D7F8CF3-47C2-4AB6-A55C-313EE9D9236B}"/>
              </a:ext>
            </a:extLst>
          </p:cNvPr>
          <p:cNvSpPr txBox="1"/>
          <p:nvPr/>
        </p:nvSpPr>
        <p:spPr>
          <a:xfrm>
            <a:off x="325328" y="235673"/>
            <a:ext cx="3829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自己、</a:t>
            </a:r>
            <a:r>
              <a:rPr lang="zh-TW" altLang="en-US" sz="4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</a:t>
            </a:r>
            <a:r>
              <a:rPr lang="zh-TW" altLang="en-US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5328" y="1077673"/>
            <a:ext cx="11444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304800">
              <a:spcAft>
                <a:spcPts val="0"/>
              </a:spcAft>
            </a:pPr>
            <a:r>
              <a:rPr lang="zh-TW" altLang="zh-HK" sz="2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德育和公民教育部透過不同類型活動，如早會訊息分享、「生命講師」講座、每年一度的捐血活動、班際「薯王」種植比賽及中一義工探訪活動，培養學生具備待人應有的正向素質。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30" y="1985510"/>
            <a:ext cx="6323162" cy="478317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9177" y="5823548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/>
              <a:t>班際「薯王」種植</a:t>
            </a:r>
            <a:r>
              <a:rPr lang="zh-TW" altLang="en-US" sz="2000" dirty="0" smtClean="0"/>
              <a:t>比賽海報</a:t>
            </a:r>
            <a:endParaRPr lang="zh-HK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8451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904</Words>
  <Application>Microsoft Office PowerPoint</Application>
  <PresentationFormat>寬螢幕</PresentationFormat>
  <Paragraphs>44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CHAN KAI YU</dc:creator>
  <cp:lastModifiedBy>CHAN KAI YU</cp:lastModifiedBy>
  <cp:revision>11</cp:revision>
  <dcterms:created xsi:type="dcterms:W3CDTF">2022-10-20T01:59:07Z</dcterms:created>
  <dcterms:modified xsi:type="dcterms:W3CDTF">2022-10-20T04:22:37Z</dcterms:modified>
</cp:coreProperties>
</file>